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64" r:id="rId4"/>
    <p:sldId id="257" r:id="rId5"/>
    <p:sldId id="258" r:id="rId6"/>
    <p:sldId id="260" r:id="rId7"/>
    <p:sldId id="259" r:id="rId8"/>
    <p:sldId id="261" r:id="rId9"/>
    <p:sldId id="262" r:id="rId10"/>
    <p:sldId id="265" r:id="rId11"/>
    <p:sldId id="263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3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png>
</file>

<file path=ppt/media/image10.wmf>
</file>

<file path=ppt/media/image11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95845-AC12-45EB-AB99-ABACB2232394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71232-C2D4-47F9-A04D-84E0AC406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272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Earthquakes</a:t>
            </a:r>
            <a:r>
              <a:rPr lang="en-US" baseline="0" dirty="0" smtClean="0"/>
              <a:t> are results of sudden release of energy from frictions between Earth’s tectonic 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B71232-C2D4-47F9-A04D-84E0AC406B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39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Earthquakes can</a:t>
            </a:r>
            <a:r>
              <a:rPr lang="en-US" baseline="0" dirty="0" smtClean="0"/>
              <a:t> be destructive, but occasionally yields beautiful landscapes 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B71232-C2D4-47F9-A04D-84E0AC406B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24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459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072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06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63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1378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56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3000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232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412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006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9710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53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5610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023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605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F3070-873F-4516-A62E-422FE4269DE8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575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22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766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285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307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029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82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5000" y="274638"/>
            <a:ext cx="6781800" cy="715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0A9EE-B1EA-4FAE-A6B5-FE147CE5D52B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AC0D0-E9EA-4BCF-854F-0B2EE0A412C6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76200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244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F3070-873F-4516-A62E-422FE4269DE8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9CD66-B6B2-4585-B495-A08AE720F4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583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o.mtu.edu/UPSeis/intensity.html" TargetMode="External"/><Relationship Id="rId2" Type="http://schemas.openxmlformats.org/officeDocument/2006/relationships/hyperlink" Target="https://earthquake.usgs.gov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6553201"/>
          </a:xfrm>
        </p:spPr>
        <p:txBody>
          <a:bodyPr>
            <a:normAutofit/>
          </a:bodyPr>
          <a:lstStyle/>
          <a:p>
            <a:r>
              <a:rPr lang="en-US" sz="8000" dirty="0" smtClean="0"/>
              <a:t>Earthquakes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Presented By:</a:t>
            </a:r>
            <a:br>
              <a:rPr lang="en-US" dirty="0" smtClean="0"/>
            </a:br>
            <a:r>
              <a:rPr lang="en-US" dirty="0" smtClean="0"/>
              <a:t>Thanh Le</a:t>
            </a:r>
            <a:br>
              <a:rPr lang="en-US" dirty="0" smtClean="0"/>
            </a:br>
            <a:r>
              <a:rPr lang="en-US" sz="2800" dirty="0" smtClean="0"/>
              <a:t>December 2017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9684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Credits /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623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URLs</a:t>
            </a:r>
          </a:p>
          <a:p>
            <a:pPr marL="0" indent="0">
              <a:buNone/>
            </a:pPr>
            <a:endParaRPr lang="en-US" sz="1200" dirty="0" smtClean="0"/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earthquake.usgs.gov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>
                <a:hlinkClick r:id="rId3"/>
              </a:rPr>
              <a:t>http://www.geo.mtu.edu/UPSeis/intensity.html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291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decades, there have been attempts to try to predict earthquakes …</a:t>
            </a:r>
          </a:p>
          <a:p>
            <a:endParaRPr lang="en-US" dirty="0" smtClean="0"/>
          </a:p>
          <a:p>
            <a:r>
              <a:rPr lang="en-US" dirty="0" smtClean="0"/>
              <a:t>This project is the beginning of a modest attempt in continuing </a:t>
            </a:r>
            <a:r>
              <a:rPr lang="en-US" dirty="0"/>
              <a:t>such </a:t>
            </a:r>
            <a:r>
              <a:rPr lang="en-US" dirty="0" smtClean="0"/>
              <a:t>endeavor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0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Earth’s </a:t>
            </a:r>
            <a:r>
              <a:rPr lang="en-US" dirty="0" smtClean="0"/>
              <a:t>Tectonic Plates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82" y="1295400"/>
            <a:ext cx="8152818" cy="5562600"/>
          </a:xfrm>
        </p:spPr>
      </p:pic>
    </p:spTree>
    <p:extLst>
      <p:ext uri="{BB962C8B-B14F-4D97-AF65-F5344CB8AC3E}">
        <p14:creationId xmlns:p14="http://schemas.microsoft.com/office/powerpoint/2010/main" val="376778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25" y="1284288"/>
            <a:ext cx="8493275" cy="557371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Earth’s </a:t>
            </a:r>
            <a:r>
              <a:rPr lang="en-US" dirty="0" smtClean="0"/>
              <a:t>Tectonic Plates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431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295400"/>
            <a:ext cx="4648201" cy="297180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7405" y="3754801"/>
            <a:ext cx="6227605" cy="41699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350" y="1219200"/>
            <a:ext cx="2762250" cy="28672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74638"/>
            <a:ext cx="7467600" cy="7159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North-American meets </a:t>
            </a:r>
            <a:r>
              <a:rPr lang="en-US" sz="3600" dirty="0" smtClean="0"/>
              <a:t>Eurasian Plates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3771641"/>
            <a:ext cx="4882551" cy="323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51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74638"/>
            <a:ext cx="7467600" cy="715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do we measure earthquakes?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25146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Richter Scale (1934) </a:t>
            </a:r>
          </a:p>
          <a:p>
            <a:pPr lvl="1"/>
            <a:r>
              <a:rPr lang="en-US" sz="2000" dirty="0" smtClean="0"/>
              <a:t>measures Magnitude of an earthquake (from 0 to 10)</a:t>
            </a:r>
          </a:p>
          <a:p>
            <a:pPr lvl="2"/>
            <a:r>
              <a:rPr lang="en-US" sz="1800" dirty="0" smtClean="0"/>
              <a:t>each measure is 10 times as powerful as the previous measure, and 32 times more energy released</a:t>
            </a:r>
          </a:p>
          <a:p>
            <a:pPr lvl="3"/>
            <a:r>
              <a:rPr lang="en-US" sz="1600" dirty="0" smtClean="0"/>
              <a:t>Magnitude </a:t>
            </a:r>
            <a:r>
              <a:rPr lang="en-US" sz="1600" dirty="0" smtClean="0"/>
              <a:t>1 releases the energy similar to the explosion from 6 ounces of </a:t>
            </a:r>
            <a:r>
              <a:rPr lang="en-US" sz="1600" dirty="0" smtClean="0"/>
              <a:t>TNT.</a:t>
            </a:r>
          </a:p>
          <a:p>
            <a:pPr lvl="3"/>
            <a:r>
              <a:rPr lang="en-US" sz="1600" dirty="0"/>
              <a:t>Magnitude of 8 is as much energy as detonating 6</a:t>
            </a:r>
            <a:r>
              <a:rPr lang="en-US" sz="1600" dirty="0"/>
              <a:t> </a:t>
            </a:r>
            <a:r>
              <a:rPr lang="en-US" sz="1600" dirty="0"/>
              <a:t>millions tons of TNT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7600"/>
            <a:ext cx="9144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0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0"/>
            <a:ext cx="9296400" cy="69342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2098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 smtClean="0">
                <a:solidFill>
                  <a:schemeClr val="bg1"/>
                </a:solidFill>
              </a:rPr>
              <a:t>Now let’s take a look at </a:t>
            </a:r>
          </a:p>
          <a:p>
            <a:pPr marL="0" indent="0" algn="ctr">
              <a:buNone/>
            </a:pPr>
            <a:r>
              <a:rPr lang="en-US" sz="6000" dirty="0" smtClean="0">
                <a:solidFill>
                  <a:schemeClr val="bg1"/>
                </a:solidFill>
              </a:rPr>
              <a:t>some fascinating data …</a:t>
            </a:r>
            <a:endParaRPr lang="en-US" sz="6000" dirty="0">
              <a:solidFill>
                <a:schemeClr val="bg1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564288"/>
              </p:ext>
            </p:extLst>
          </p:nvPr>
        </p:nvGraphicFramePr>
        <p:xfrm>
          <a:off x="2743200" y="4343400"/>
          <a:ext cx="3345873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Packager Shell Object" showAsIcon="1" r:id="rId4" imgW="666360" imgH="349200" progId="Package">
                  <p:embed/>
                </p:oleObj>
              </mc:Choice>
              <mc:Fallback>
                <p:oleObj name="Packager Shell Object" showAsIcon="1" r:id="rId4" imgW="6663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43200" y="4343400"/>
                        <a:ext cx="3345873" cy="175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129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74638"/>
            <a:ext cx="7315200" cy="715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FUTURE RESEARCH /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525963"/>
          </a:xfrm>
        </p:spPr>
        <p:txBody>
          <a:bodyPr/>
          <a:lstStyle/>
          <a:p>
            <a:r>
              <a:rPr lang="en-US" dirty="0" smtClean="0"/>
              <a:t>Incorporate weather data</a:t>
            </a:r>
          </a:p>
          <a:p>
            <a:endParaRPr lang="en-US" sz="1400" dirty="0"/>
          </a:p>
          <a:p>
            <a:r>
              <a:rPr lang="en-US" dirty="0" smtClean="0"/>
              <a:t>Research geographical data of location with higher magnitude earthquakes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91387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Conclusions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22437"/>
            <a:ext cx="8229600" cy="4525963"/>
          </a:xfrm>
        </p:spPr>
        <p:txBody>
          <a:bodyPr/>
          <a:lstStyle/>
          <a:p>
            <a:r>
              <a:rPr lang="en-US" dirty="0" smtClean="0"/>
              <a:t>Potential correlation between earthquake depth and magnitude</a:t>
            </a:r>
          </a:p>
          <a:p>
            <a:endParaRPr lang="en-US" sz="1400" dirty="0" smtClean="0"/>
          </a:p>
          <a:p>
            <a:r>
              <a:rPr lang="en-US" dirty="0" smtClean="0"/>
              <a:t>No other conclusions can be drawn at the moment until further researches can be done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70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194</Words>
  <Application>Microsoft Office PowerPoint</Application>
  <PresentationFormat>On-screen Show (4:3)</PresentationFormat>
  <Paragraphs>32</Paragraphs>
  <Slides>10</Slides>
  <Notes>2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Office Theme</vt:lpstr>
      <vt:lpstr>Custom Design</vt:lpstr>
      <vt:lpstr>Packager Shell Object</vt:lpstr>
      <vt:lpstr>Earthquakes   Presented By: Thanh Le December 2017</vt:lpstr>
      <vt:lpstr>PowerPoint Presentation</vt:lpstr>
      <vt:lpstr>Earth’s Tectonic Plates</vt:lpstr>
      <vt:lpstr>Earth’s Tectonic Plates</vt:lpstr>
      <vt:lpstr>North-American meets Eurasian Plates</vt:lpstr>
      <vt:lpstr>How do we measure earthquakes?</vt:lpstr>
      <vt:lpstr>PowerPoint Presentation</vt:lpstr>
      <vt:lpstr>FUTURE RESEARCH / DIRECTIONS</vt:lpstr>
      <vt:lpstr>Conclusions …</vt:lpstr>
      <vt:lpstr>Credits / 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</dc:creator>
  <cp:lastModifiedBy>T</cp:lastModifiedBy>
  <cp:revision>31</cp:revision>
  <dcterms:created xsi:type="dcterms:W3CDTF">2017-12-14T03:47:32Z</dcterms:created>
  <dcterms:modified xsi:type="dcterms:W3CDTF">2017-12-15T06:37:01Z</dcterms:modified>
</cp:coreProperties>
</file>

<file path=docProps/thumbnail.jpeg>
</file>